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61" r:id="rId5"/>
    <p:sldId id="257" r:id="rId6"/>
    <p:sldId id="259" r:id="rId7"/>
    <p:sldId id="262" r:id="rId8"/>
    <p:sldId id="268" r:id="rId9"/>
    <p:sldId id="269" r:id="rId10"/>
    <p:sldId id="270" r:id="rId11"/>
    <p:sldId id="267" r:id="rId12"/>
    <p:sldId id="266" r:id="rId13"/>
    <p:sldId id="265" r:id="rId14"/>
    <p:sldId id="26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74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85D31-BF32-483D-92C4-E8809B131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98B6B8-7406-4BEE-A94A-B5C96E822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9534C-7319-4D06-960D-180DFBEC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2E4304-7B13-4BCD-BF6F-2EA8DE07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6BBBE1-9FD6-4DFB-B5D0-E60B52AF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23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718D-3EC9-413C-93BB-6E583E11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F3C5CB-6D76-4F92-9B8C-95C25ADAA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86506-7E67-47C2-A097-DF16AF63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7E86CF-3D80-42C1-B9CA-BE3C3781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06EA63-C947-4F30-9A51-B3D182DB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63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093504-D1AA-486E-ABC2-1B1D2F382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08FB04-EA68-41B6-96C9-054FD8FAC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DAFEFD-8D2C-4784-B0BC-6AD4E756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66AC3C-FA9E-46F0-AE39-19779893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D805B-8B20-48BC-B488-4BDDE4DE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A5E88-20E3-4E29-BEBC-EFA47E59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E445F-ECA6-4ADF-A44F-951DFE74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F2BDF-2303-4209-9627-5F1EB372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09C0E-CC18-4375-B0D3-9F23A9B2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BEAB2-5374-4323-A98E-02DA121F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549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616F6-4580-4FF4-8687-4AA1F7A1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B6E652-9791-48F7-83BC-3AA3D54C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A84516-9AF6-48F2-BE73-BD89BEC5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03945-BEB5-4766-9800-8F0512D2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F42C2-77FC-4BEF-BA16-5CB6FB94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7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DD17B-E64D-465B-933C-677EA1C9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1A30D-9AE9-408C-ABB2-911A38018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BB9014-A1CE-4249-A156-F1A316BFA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079032-533D-432B-8DDB-57676D7A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B48521-1901-4BC3-A527-7C7F0931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DA7CFD-8CC2-410A-B720-782BDFF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59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E82E5-13CC-4D9D-8E57-2880D92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3C646-CF6C-4C17-93B9-B1B9CFF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4FC7F5-2C81-4C5C-9B7A-FF2829919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F64E10-286E-4483-89D4-68CB38DC3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1B4BF1-2203-4718-9B50-ED88CAB77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6E8FB3-5040-4C05-BF03-300E6B3B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A39C95-F734-4031-8CDF-5CBA6AB3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48E472-4C0D-4292-8D44-E3A5546B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33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348B-AE81-4189-AF2C-6A0D3262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EDCCD-90D0-4A89-81AB-6C556BC7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C5596D-456B-41CA-8822-605DC1E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398D48-5679-48C1-A279-A8C96666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25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FDA9F5-BB61-4648-87B0-FF219CA9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D23590-931D-49EB-97E3-4B049183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22E511-1C25-4F87-AA67-39012A02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916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188EF-BDD1-4849-A555-01B33792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D5BF8-0B53-4148-B80A-C71A3F8E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0399D4-AEC8-42FD-9745-6D4F71770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CB04A1-3553-4730-933C-0549E82F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C9FEB4-A9BD-4354-8AB9-702AA527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2BFFA4-B1E4-49CF-BD24-674D0E6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20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8B21F-01DD-4878-89E6-516F32AF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60622D-468C-43B2-980C-F77403456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EB686-39B3-443A-AE4A-16AD690E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467983-FD9C-43E2-8101-5BCD038E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FF28CA-95D8-4CE1-A01D-CF7DBFD5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117B66-D9D9-4CE4-8ACC-8C4A829C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6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588C95-B653-4A6B-BFA6-41F2FD4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33E261-86EE-473D-9F7C-B23B1276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05606-207E-4CEE-95B2-3EED9FAFD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03F25-9BEC-411C-B31D-9BE04432F73B}" type="datetimeFigureOut">
              <a:rPr lang="de-CH" smtClean="0"/>
              <a:t>01.09.2020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137E0-3B00-4E21-812A-0EF6065B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D4DF9-3E43-4096-9ECF-3457B1A96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741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8AFF6-BF79-445B-942C-3877491C1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IOT-Raumautomation mit MQTT-Protokoll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C4F11A-9919-4DF6-A3D6-E06219D56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Lukas Meienberger und Gabriel Nussbaumer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51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2FBFD-F4E0-4FA9-8937-AC192D52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Frontplatte</a:t>
            </a:r>
          </a:p>
        </p:txBody>
      </p:sp>
      <p:pic>
        <p:nvPicPr>
          <p:cNvPr id="5" name="Inhaltsplatzhalter 4" descr="Ein Bild, das Uhr, Anzeige enthält.&#10;&#10;Automatisch generierte Beschreibung">
            <a:extLst>
              <a:ext uri="{FF2B5EF4-FFF2-40B4-BE49-F238E27FC236}">
                <a16:creationId xmlns:a16="http://schemas.microsoft.com/office/drawing/2014/main" id="{1F493C34-BF96-4266-9CD6-B152217F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r="31793"/>
          <a:stretch/>
        </p:blipFill>
        <p:spPr>
          <a:xfrm>
            <a:off x="6446523" y="2028759"/>
            <a:ext cx="4581935" cy="454266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850F60-C031-4EB1-B4DF-6EC29AB4E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34725"/>
          <a:stretch/>
        </p:blipFill>
        <p:spPr>
          <a:xfrm rot="10800000">
            <a:off x="1285461" y="2027109"/>
            <a:ext cx="4335443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D73C2-92BB-4AC8-A091-8CF50691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nächste schritte bis 29.06.2020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56780-0CC7-4CD7-8684-EF46ECF5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10 V Ein- und Ausgänge PWM</a:t>
            </a:r>
          </a:p>
          <a:p>
            <a:r>
              <a:rPr lang="de-CH" dirty="0"/>
              <a:t>Implementierung PWM Relais</a:t>
            </a:r>
          </a:p>
          <a:p>
            <a:r>
              <a:rPr lang="de-CH" dirty="0"/>
              <a:t>Schalter Mode ersetzen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ersetzen</a:t>
            </a:r>
          </a:p>
          <a:p>
            <a:r>
              <a:rPr lang="de-CH" dirty="0"/>
              <a:t>Andere Implementierung Temperatursensor</a:t>
            </a:r>
          </a:p>
          <a:p>
            <a:r>
              <a:rPr lang="de-CH" dirty="0"/>
              <a:t>Schutzdiode Frontplatte ESD einbauen</a:t>
            </a:r>
          </a:p>
          <a:p>
            <a:r>
              <a:rPr lang="de-CH" dirty="0"/>
              <a:t>Print 230 V zu 5 V erstellen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8710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756F1-2CC8-4D2A-8339-9D6AD770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nächste schritte bis 29.06.2020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7104AD-68C3-4A7A-A6EF-FEDF47308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HW </a:t>
            </a:r>
            <a:r>
              <a:rPr lang="de-CH" dirty="0" err="1"/>
              <a:t>Emv</a:t>
            </a:r>
            <a:r>
              <a:rPr lang="de-CH" dirty="0"/>
              <a:t> Anordnung Bauteile</a:t>
            </a:r>
          </a:p>
          <a:p>
            <a:endParaRPr lang="de-CH" dirty="0"/>
          </a:p>
          <a:p>
            <a:endParaRPr lang="de-CH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BF14E66-0DA1-46DF-9E9B-7F433CCC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68" y="2378160"/>
            <a:ext cx="4377276" cy="323537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3E690B7-6508-409D-9FF1-6C85D5E64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12" y="3037397"/>
            <a:ext cx="5952621" cy="204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7088E6-6011-4B24-B2F9-9543036C1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nächste schritte bis spätestens 06.07.2020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8745A-F120-421E-BDB0-08E65C7C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Prints bestellen</a:t>
            </a:r>
          </a:p>
          <a:p>
            <a:r>
              <a:rPr lang="de-CH" dirty="0"/>
              <a:t>Bauteile bestellen bzw. später als Prints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479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BC480-1B2C-4A17-9D15-7101C402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der Ziele</a:t>
            </a:r>
            <a:endParaRPr lang="de-CH" dirty="0"/>
          </a:p>
        </p:txBody>
      </p:sp>
      <p:pic>
        <p:nvPicPr>
          <p:cNvPr id="4" name="Inhaltsplatzhalter 8">
            <a:extLst>
              <a:ext uri="{FF2B5EF4-FFF2-40B4-BE49-F238E27FC236}">
                <a16:creationId xmlns:a16="http://schemas.microsoft.com/office/drawing/2014/main" id="{493501D0-F5D7-42E3-BF69-AB6008C7C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499" y="1690688"/>
            <a:ext cx="8360667" cy="44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86029-2B60-42ED-9A5D-3D2CF25A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 Projekt 6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54B04A-DEA1-4776-AB27-BA339AC17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den letzten paar Wochen, konnte intensiv an Projekt gearbeitet werden, </a:t>
            </a:r>
            <a:r>
              <a:rPr lang="de-DE" dirty="0" err="1"/>
              <a:t>grosse</a:t>
            </a:r>
            <a:r>
              <a:rPr lang="de-DE" dirty="0"/>
              <a:t> fortschritte konnten erzielt werden</a:t>
            </a:r>
          </a:p>
          <a:p>
            <a:r>
              <a:rPr lang="de-DE" dirty="0"/>
              <a:t>Mehrere Lösungen führen zum Ziel, einfachste als erstes Implementieren</a:t>
            </a:r>
          </a:p>
          <a:p>
            <a:r>
              <a:rPr lang="de-DE" dirty="0"/>
              <a:t>Zwingende Einhaltung Zeitplan, auch in hektischen </a:t>
            </a:r>
            <a:r>
              <a:rPr lang="de-DE" dirty="0" err="1"/>
              <a:t>situationen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83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5AC5-1BC7-48FC-A302-79E834F7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90E23C-D25A-468E-89BE-57D6264BC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153" y="549824"/>
            <a:ext cx="9676145" cy="6156251"/>
          </a:xfrm>
        </p:spPr>
      </p:pic>
    </p:spTree>
    <p:extLst>
      <p:ext uri="{BB962C8B-B14F-4D97-AF65-F5344CB8AC3E}">
        <p14:creationId xmlns:p14="http://schemas.microsoft.com/office/powerpoint/2010/main" val="188037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15FF5-A105-44C7-BF8B-A89C7BD4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CF3528-AE15-4DDF-B852-34D10885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437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075A5-3548-4773-A703-B42690BF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Covid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96C71-84C1-4EC9-88BF-D9C37E5E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Projektwoche wurde gestrichen</a:t>
            </a:r>
          </a:p>
          <a:p>
            <a:r>
              <a:rPr lang="de-CH" dirty="0"/>
              <a:t>Die Thesis-Ausstellung vom Freitag 14. August ist ersatzlos gestrichen</a:t>
            </a:r>
          </a:p>
          <a:p>
            <a:r>
              <a:rPr lang="de-CH" dirty="0"/>
              <a:t>Hat dieses Endprodukt nicht beeinträchtigt</a:t>
            </a:r>
          </a:p>
        </p:txBody>
      </p:sp>
    </p:spTree>
    <p:extLst>
      <p:ext uri="{BB962C8B-B14F-4D97-AF65-F5344CB8AC3E}">
        <p14:creationId xmlns:p14="http://schemas.microsoft.com/office/powerpoint/2010/main" val="15099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73F3C-25C0-48AA-9CB5-EBF3998F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Resultate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217CF-D983-41AA-8B18-68BC39E1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Sensorbaustein</a:t>
            </a:r>
          </a:p>
          <a:p>
            <a:r>
              <a:rPr lang="de-DE" dirty="0" err="1"/>
              <a:t>Aktorbaustein</a:t>
            </a:r>
            <a:r>
              <a:rPr lang="de-DE" dirty="0"/>
              <a:t> </a:t>
            </a:r>
          </a:p>
          <a:p>
            <a:r>
              <a:rPr lang="de-DE" dirty="0" err="1"/>
              <a:t>Openhab</a:t>
            </a:r>
            <a:endParaRPr lang="de-DE" dirty="0"/>
          </a:p>
          <a:p>
            <a:r>
              <a:rPr lang="de-DE" dirty="0"/>
              <a:t>Sprachassistent</a:t>
            </a:r>
          </a:p>
          <a:p>
            <a:r>
              <a:rPr lang="de-DE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4571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SW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025"/>
            <a:ext cx="10515600" cy="4351338"/>
          </a:xfrm>
        </p:spPr>
        <p:txBody>
          <a:bodyPr/>
          <a:lstStyle/>
          <a:p>
            <a:r>
              <a:rPr lang="de-DE" dirty="0"/>
              <a:t>Kommunikation mit Sprach-Assistent</a:t>
            </a:r>
          </a:p>
          <a:p>
            <a:r>
              <a:rPr lang="de-DE" dirty="0"/>
              <a:t>Implementierung </a:t>
            </a:r>
            <a:r>
              <a:rPr lang="de-DE" dirty="0" err="1"/>
              <a:t>Reset</a:t>
            </a:r>
            <a:r>
              <a:rPr lang="de-DE" dirty="0"/>
              <a:t> Funktion -&gt; Authentifizierung zurücksetzen</a:t>
            </a:r>
          </a:p>
          <a:p>
            <a:r>
              <a:rPr lang="de-DE" dirty="0"/>
              <a:t>Server Verbindung</a:t>
            </a:r>
          </a:p>
          <a:p>
            <a:r>
              <a:rPr lang="de-DE" dirty="0"/>
              <a:t>Zuverlässigkeit 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9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HW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Programmiermodus beim Sensorbaustein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nicht </a:t>
            </a:r>
            <a:r>
              <a:rPr lang="de-CH" dirty="0" err="1"/>
              <a:t>lötbar</a:t>
            </a:r>
            <a:r>
              <a:rPr lang="de-CH" dirty="0"/>
              <a:t> ersetzen mit Alternative</a:t>
            </a:r>
          </a:p>
          <a:p>
            <a:r>
              <a:rPr lang="de-CH" dirty="0"/>
              <a:t>Mode (Programmiermodus ESP) Schalter anstatt Button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007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7940-DA8C-4535-95A0-AB3AD817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Aktorbaustein</a:t>
            </a:r>
            <a:endParaRPr lang="de-CH" dirty="0"/>
          </a:p>
        </p:txBody>
      </p:sp>
      <p:pic>
        <p:nvPicPr>
          <p:cNvPr id="5" name="Inhaltsplatzhalter 4" descr="Ein Bild, das Elektronik, Schaltkreis enthält.&#10;&#10;Automatisch generierte Beschreibung">
            <a:extLst>
              <a:ext uri="{FF2B5EF4-FFF2-40B4-BE49-F238E27FC236}">
                <a16:creationId xmlns:a16="http://schemas.microsoft.com/office/drawing/2014/main" id="{98ECCB29-5B4E-43A7-9E02-92B45A764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13220" r="25704"/>
          <a:stretch/>
        </p:blipFill>
        <p:spPr>
          <a:xfrm>
            <a:off x="2695492" y="1757237"/>
            <a:ext cx="6313336" cy="4497007"/>
          </a:xfrm>
        </p:spPr>
      </p:pic>
    </p:spTree>
    <p:extLst>
      <p:ext uri="{BB962C8B-B14F-4D97-AF65-F5344CB8AC3E}">
        <p14:creationId xmlns:p14="http://schemas.microsoft.com/office/powerpoint/2010/main" val="23120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F9ED4-63A5-44BF-B6A7-726C82B9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Sensorbaustein</a:t>
            </a:r>
          </a:p>
        </p:txBody>
      </p:sp>
      <p:pic>
        <p:nvPicPr>
          <p:cNvPr id="5" name="Inhaltsplatzhalter 4" descr="Ein Bild, das Uhr, Gitarre enthält.&#10;&#10;Automatisch generierte Beschreibung">
            <a:extLst>
              <a:ext uri="{FF2B5EF4-FFF2-40B4-BE49-F238E27FC236}">
                <a16:creationId xmlns:a16="http://schemas.microsoft.com/office/drawing/2014/main" id="{30174139-77DD-4428-92C8-8C363BEC7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8" t="10279" r="26495" b="7588"/>
          <a:stretch/>
        </p:blipFill>
        <p:spPr>
          <a:xfrm rot="5400000">
            <a:off x="1327168" y="2232131"/>
            <a:ext cx="4191733" cy="412672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218C5A1-B2F9-4183-9169-C54F2B19EF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5" t="8490" r="30319" b="7905"/>
          <a:stretch/>
        </p:blipFill>
        <p:spPr>
          <a:xfrm rot="5400000">
            <a:off x="6635112" y="2037771"/>
            <a:ext cx="4190838" cy="451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3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Breitbild</PresentationFormat>
  <Paragraphs>47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IOT-Raumautomation mit MQTT-Protokoll</vt:lpstr>
      <vt:lpstr>Übersicht</vt:lpstr>
      <vt:lpstr>Zeitplan</vt:lpstr>
      <vt:lpstr>Covid</vt:lpstr>
      <vt:lpstr>Resultate</vt:lpstr>
      <vt:lpstr>Probleme SW</vt:lpstr>
      <vt:lpstr>Probleme HW</vt:lpstr>
      <vt:lpstr>Hardware Aktorbaustein</vt:lpstr>
      <vt:lpstr>Hardware Sensorbaustein</vt:lpstr>
      <vt:lpstr>Hardware Frontplatte</vt:lpstr>
      <vt:lpstr>Hardware nächste schritte bis 29.06.2020</vt:lpstr>
      <vt:lpstr>Hardware nächste schritte bis 29.06.2020</vt:lpstr>
      <vt:lpstr>Hardware nächste schritte bis spätestens 06.07.2020</vt:lpstr>
      <vt:lpstr>Reflektion der Ziele</vt:lpstr>
      <vt:lpstr>Erkenntnisse Projekt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nussbaumer gabriel</dc:creator>
  <cp:lastModifiedBy>nussbaumer gabriel</cp:lastModifiedBy>
  <cp:revision>22</cp:revision>
  <dcterms:created xsi:type="dcterms:W3CDTF">2020-06-11T06:05:47Z</dcterms:created>
  <dcterms:modified xsi:type="dcterms:W3CDTF">2020-09-01T18:24:38Z</dcterms:modified>
</cp:coreProperties>
</file>